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324" r:id="rId2"/>
    <p:sldId id="256" r:id="rId3"/>
    <p:sldId id="325" r:id="rId4"/>
    <p:sldId id="271" r:id="rId5"/>
    <p:sldId id="273" r:id="rId6"/>
    <p:sldId id="263" r:id="rId7"/>
    <p:sldId id="311" r:id="rId8"/>
    <p:sldId id="312" r:id="rId9"/>
    <p:sldId id="337" r:id="rId10"/>
    <p:sldId id="314" r:id="rId11"/>
    <p:sldId id="313" r:id="rId12"/>
    <p:sldId id="338" r:id="rId13"/>
    <p:sldId id="315" r:id="rId14"/>
    <p:sldId id="316" r:id="rId15"/>
    <p:sldId id="317" r:id="rId16"/>
    <p:sldId id="31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19" r:id="rId26"/>
    <p:sldId id="320" r:id="rId27"/>
    <p:sldId id="321" r:id="rId28"/>
    <p:sldId id="326" r:id="rId29"/>
    <p:sldId id="322" r:id="rId30"/>
    <p:sldId id="327" r:id="rId31"/>
    <p:sldId id="328" r:id="rId32"/>
    <p:sldId id="292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9290" autoAdjust="0"/>
  </p:normalViewPr>
  <p:slideViewPr>
    <p:cSldViewPr>
      <p:cViewPr>
        <p:scale>
          <a:sx n="81" d="100"/>
          <a:sy n="81" d="100"/>
        </p:scale>
        <p:origin x="-8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039E97-B146-444E-BC21-3F00C366E957}" type="presOf" srcId="{9E53B189-0707-4064-9012-2711E3FFAF51}" destId="{5E98A81F-6172-48FF-A315-DC20E1D6D860}" srcOrd="0" destOrd="0" presId="urn:microsoft.com/office/officeart/2005/8/layout/venn3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4BDE8AC-AB36-44B9-A780-833EB51E34D5}" type="presOf" srcId="{8FDD254B-A7A3-4B97-9FBB-6289B1A1C2D8}" destId="{F714F26A-66E6-47A5-BA72-4D05BE71D5ED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A05F1D4A-975C-4C95-AC7E-DAC53DFEEF77}" type="presOf" srcId="{D831D0E8-FC2F-417C-8A50-B7132907CF42}" destId="{7639CDC6-C8AB-48DF-84F2-A06C8023F0E7}" srcOrd="0" destOrd="0" presId="urn:microsoft.com/office/officeart/2005/8/layout/venn3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3E78BF27-02EA-41C5-9A63-47BBCEBA8D42}" type="presOf" srcId="{EF3DA76C-D868-4446-A08E-A80CAB3A147C}" destId="{71C6594F-E037-4259-BCD1-AAD3B842C68C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6802422F-650B-486A-94D6-C7E20181DB99}" type="presOf" srcId="{66612BEF-459C-4E4F-BD0C-352D325DEF40}" destId="{446CA65D-CB69-46F3-B3D9-11BB3C3F4571}" srcOrd="0" destOrd="0" presId="urn:microsoft.com/office/officeart/2005/8/layout/venn3"/>
    <dgm:cxn modelId="{CDB28141-D7A9-4B0D-B6A4-6633A75A562C}" type="presParOf" srcId="{446CA65D-CB69-46F3-B3D9-11BB3C3F4571}" destId="{5E98A81F-6172-48FF-A315-DC20E1D6D860}" srcOrd="0" destOrd="0" presId="urn:microsoft.com/office/officeart/2005/8/layout/venn3"/>
    <dgm:cxn modelId="{6B41E133-A8B9-4166-A864-48DC496E83AD}" type="presParOf" srcId="{446CA65D-CB69-46F3-B3D9-11BB3C3F4571}" destId="{233A0F06-B176-4222-B794-F8A2ACEF7896}" srcOrd="1" destOrd="0" presId="urn:microsoft.com/office/officeart/2005/8/layout/venn3"/>
    <dgm:cxn modelId="{5B334358-B122-448C-BC4E-146958C9E333}" type="presParOf" srcId="{446CA65D-CB69-46F3-B3D9-11BB3C3F4571}" destId="{F714F26A-66E6-47A5-BA72-4D05BE71D5ED}" srcOrd="2" destOrd="0" presId="urn:microsoft.com/office/officeart/2005/8/layout/venn3"/>
    <dgm:cxn modelId="{DA51E976-350E-46B3-98FF-492394F28925}" type="presParOf" srcId="{446CA65D-CB69-46F3-B3D9-11BB3C3F4571}" destId="{C1BB16E1-7DA5-48EB-B3D7-8BC424EC9F8B}" srcOrd="3" destOrd="0" presId="urn:microsoft.com/office/officeart/2005/8/layout/venn3"/>
    <dgm:cxn modelId="{ADF3B623-F900-4FB8-B46E-0C1DC002F2C2}" type="presParOf" srcId="{446CA65D-CB69-46F3-B3D9-11BB3C3F4571}" destId="{71C6594F-E037-4259-BCD1-AAD3B842C68C}" srcOrd="4" destOrd="0" presId="urn:microsoft.com/office/officeart/2005/8/layout/venn3"/>
    <dgm:cxn modelId="{CE1BE9DB-DE2C-48FA-A4DC-7C2FFE9D3BFF}" type="presParOf" srcId="{446CA65D-CB69-46F3-B3D9-11BB3C3F4571}" destId="{DEE0814D-27E9-4EA5-92C4-69241B91B41B}" srcOrd="5" destOrd="0" presId="urn:microsoft.com/office/officeart/2005/8/layout/venn3"/>
    <dgm:cxn modelId="{3AF69816-7A11-405F-8E13-89F0F5F4C63E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90DFD1-5A25-41A1-9096-EEA1A6FB4DCF}" type="presOf" srcId="{9B28D258-7D84-4D3E-A4D6-4DC2CAD20B9A}" destId="{218F0263-153A-4B8C-B3FB-8AB83B00CF86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F14341CE-4D24-48D7-9214-5DD8C56E94E8}" type="presOf" srcId="{55503469-2CDB-46B9-B6CD-6814AE157330}" destId="{6FC185DC-2AFF-4C48-ABA6-A267AA6D91B6}" srcOrd="0" destOrd="0" presId="urn:microsoft.com/office/officeart/2005/8/layout/venn3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08229C51-0D52-4ADC-9184-984C6E0611A0}" type="presOf" srcId="{CD68ACB4-957B-40B2-9AB7-BA3A4F59C6F2}" destId="{6EF1AF08-9334-480F-9092-2F9E329DD69C}" srcOrd="0" destOrd="0" presId="urn:microsoft.com/office/officeart/2005/8/layout/venn3"/>
    <dgm:cxn modelId="{295D173B-168B-4B06-9FFE-271483A845D3}" type="presOf" srcId="{3C3D1718-21F3-40E3-8073-40B31DB53FAD}" destId="{F9C5F6B0-4D31-493A-9460-1EC566C3BB84}" srcOrd="0" destOrd="0" presId="urn:microsoft.com/office/officeart/2005/8/layout/venn3"/>
    <dgm:cxn modelId="{2CA20ADA-B1BF-472E-9344-010A9300F41D}" type="presOf" srcId="{EAE1088C-D00C-4178-B118-09F4A6B86C1F}" destId="{F0D1C6A0-6AE3-4478-BCA0-1963AF8130D5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787F5FAE-D879-4700-A5A5-A8927D474275}" type="presParOf" srcId="{F0D1C6A0-6AE3-4478-BCA0-1963AF8130D5}" destId="{F9C5F6B0-4D31-493A-9460-1EC566C3BB84}" srcOrd="0" destOrd="0" presId="urn:microsoft.com/office/officeart/2005/8/layout/venn3"/>
    <dgm:cxn modelId="{176984D0-C860-4B2F-9F92-124D6A9386E3}" type="presParOf" srcId="{F0D1C6A0-6AE3-4478-BCA0-1963AF8130D5}" destId="{B842DF3E-E78D-462F-A5CC-E16C67B01821}" srcOrd="1" destOrd="0" presId="urn:microsoft.com/office/officeart/2005/8/layout/venn3"/>
    <dgm:cxn modelId="{500A8EBB-A839-426F-BD37-49BDFB0336D1}" type="presParOf" srcId="{F0D1C6A0-6AE3-4478-BCA0-1963AF8130D5}" destId="{6EF1AF08-9334-480F-9092-2F9E329DD69C}" srcOrd="2" destOrd="0" presId="urn:microsoft.com/office/officeart/2005/8/layout/venn3"/>
    <dgm:cxn modelId="{3E13385B-202C-4F5A-8660-D4CF4CE7A17C}" type="presParOf" srcId="{F0D1C6A0-6AE3-4478-BCA0-1963AF8130D5}" destId="{B4C4B1EE-0694-4A8B-ADE2-6079FF95B405}" srcOrd="3" destOrd="0" presId="urn:microsoft.com/office/officeart/2005/8/layout/venn3"/>
    <dgm:cxn modelId="{01865963-B235-4FD9-9C3C-A2B311659D00}" type="presParOf" srcId="{F0D1C6A0-6AE3-4478-BCA0-1963AF8130D5}" destId="{6FC185DC-2AFF-4C48-ABA6-A267AA6D91B6}" srcOrd="4" destOrd="0" presId="urn:microsoft.com/office/officeart/2005/8/layout/venn3"/>
    <dgm:cxn modelId="{160E949E-2A48-4B58-AE37-0F54AFDA3FFD}" type="presParOf" srcId="{F0D1C6A0-6AE3-4478-BCA0-1963AF8130D5}" destId="{8F737D8B-7FC9-4805-BF3E-0815E46E311C}" srcOrd="5" destOrd="0" presId="urn:microsoft.com/office/officeart/2005/8/layout/venn3"/>
    <dgm:cxn modelId="{E174F391-694E-410F-9018-744A71E81042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142856"/>
            <a:satOff val="-16031"/>
            <a:lumOff val="274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285712"/>
            <a:satOff val="-32061"/>
            <a:lumOff val="549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428568"/>
            <a:satOff val="-48092"/>
            <a:lumOff val="8236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142856"/>
            <a:satOff val="-16031"/>
            <a:lumOff val="274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285712"/>
            <a:satOff val="-32061"/>
            <a:lumOff val="549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428568"/>
            <a:satOff val="-48092"/>
            <a:lumOff val="8236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65752-FF88-4F63-B58A-E43E5E851559}" type="datetimeFigureOut">
              <a:rPr lang="ru-RU" smtClean="0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63916-F071-412E-AA0E-55C0ECBDFD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66E784-71F9-483F-B5E4-B3120EA9CA5B}" type="datetimeFigureOut">
              <a:rPr lang="ru-RU" smtClean="0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872F0-3A28-41E8-AD95-07B171FBCF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C4AA60-EFFF-45AF-BE9A-4139D1D96DFE}" type="datetimeFigureOut">
              <a:rPr lang="ru-RU" smtClean="0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6AA68-42A7-4B32-8FCA-0A94552F54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8D925A-5D68-41AC-A5F5-B50F0021CC04}" type="datetimeFigureOut">
              <a:rPr lang="ru-RU" smtClean="0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14386-00B9-40A0-B5B3-1E1C6F7DA6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66B4BA-A14D-4894-BB1A-1B399DE040B2}" type="datetimeFigureOut">
              <a:rPr lang="ru-RU" smtClean="0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2BDEF-47BB-49EF-B6EF-19FC1394AF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CBD120-C578-4DEC-AB06-5CB3A36C792B}" type="datetimeFigureOut">
              <a:rPr lang="ru-RU" smtClean="0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3C002-C7C5-4FD2-88A4-F77932E991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EAF334-61F2-4BF5-AD1E-AB1FABF9D9CB}" type="datetimeFigureOut">
              <a:rPr lang="ru-RU" smtClean="0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0CD6E-B902-43B5-8E44-6168442A93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26C09-B3B2-46DD-9E80-F9F78A829AEB}" type="datetimeFigureOut">
              <a:rPr lang="ru-RU" smtClean="0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D843D-6E44-48D8-B011-07C8F96763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710BC5-9BCC-48B6-B345-BE320A6E1902}" type="datetimeFigureOut">
              <a:rPr lang="ru-RU" smtClean="0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50E13-F0B9-4A6A-AE0C-716B5BCCAD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7BC0BE-DD56-4508-B2A0-9586A3695510}" type="datetimeFigureOut">
              <a:rPr lang="ru-RU" smtClean="0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B7561-5C77-49FE-BE4D-D51FCF248A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FE6A4-E98B-4888-8D2C-716AF17897AB}" type="datetimeFigureOut">
              <a:rPr lang="ru-RU" smtClean="0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1C68A-B224-40CD-B6F0-71FF76CED9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A10F615-A05A-4DC7-ADFF-DC1DC2BD393C}" type="datetimeFigureOut">
              <a:rPr lang="ru-RU" smtClean="0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54394BC-EFE6-4165-A112-2DA99664A1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2190750"/>
            <a:ext cx="2928937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1071538" y="0"/>
            <a:ext cx="7358114" cy="3000372"/>
          </a:xfrm>
          <a:prstGeom prst="cloudCallout">
            <a:avLst>
              <a:gd name="adj1" fmla="val 1436"/>
              <a:gd name="adj2" fmla="val 11378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u="sng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Приглашение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Дорогие первоклассники! Приглашаю вас к себе в гости в лес. Здесь вы увидите много интересного»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3714750"/>
            <a:ext cx="1925637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3363913"/>
            <a:ext cx="371475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2143108" y="0"/>
            <a:ext cx="5448336" cy="2662254"/>
          </a:xfrm>
          <a:prstGeom prst="cloudCallout">
            <a:avLst>
              <a:gd name="adj1" fmla="val 1436"/>
              <a:gd name="adj2" fmla="val 11378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Звери - это животные, тело которых покрыто шерстью.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572000"/>
            <a:ext cx="14081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142844" y="857232"/>
            <a:ext cx="4786346" cy="2214578"/>
          </a:xfrm>
          <a:prstGeom prst="cloudCallout">
            <a:avLst>
              <a:gd name="adj1" fmla="val -21172"/>
              <a:gd name="adj2" fmla="val 12717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 же из этих животных – зверь? Мышь или крокодил?  </a:t>
            </a:r>
          </a:p>
        </p:txBody>
      </p:sp>
      <p:pic>
        <p:nvPicPr>
          <p:cNvPr id="4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643438"/>
            <a:ext cx="33051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4" descr="Картинка 16 из 15218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63" y="3929063"/>
            <a:ext cx="3052762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Картинка 23 из 2885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0" y="857250"/>
            <a:ext cx="4000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43438" y="6286500"/>
            <a:ext cx="642937" cy="2143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74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4901" y="476672"/>
            <a:ext cx="7198568" cy="676672"/>
          </a:xfrm>
        </p:spPr>
        <p:txBody>
          <a:bodyPr>
            <a:noAutofit/>
          </a:bodyPr>
          <a:lstStyle/>
          <a:p>
            <a:r>
              <a:rPr lang="ru-RU" sz="7200" dirty="0" err="1" smtClean="0"/>
              <a:t>Физминутка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onlxKaKjy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2213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35579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321 из 181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6643702" y="5572140"/>
            <a:ext cx="2357454" cy="1143008"/>
          </a:xfrm>
          <a:prstGeom prst="cloudCallout">
            <a:avLst>
              <a:gd name="adj1" fmla="val -38315"/>
              <a:gd name="adj2" fmla="val 1485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лось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Картинка 81 из 629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6500826" y="5572140"/>
            <a:ext cx="2357454" cy="1143008"/>
          </a:xfrm>
          <a:prstGeom prst="cloudCallout">
            <a:avLst>
              <a:gd name="adj1" fmla="val -38315"/>
              <a:gd name="adj2" fmla="val 1485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медведь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Картинка 95 из 489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68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8" descr="Картинка 62 из 14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6500826" y="5572140"/>
            <a:ext cx="2357454" cy="1143008"/>
          </a:xfrm>
          <a:prstGeom prst="cloudCallout">
            <a:avLst>
              <a:gd name="adj1" fmla="val -38315"/>
              <a:gd name="adj2" fmla="val 1485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заяц</a:t>
            </a:r>
            <a:endParaRPr lang="ru-RU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44 из 400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214282" y="142852"/>
            <a:ext cx="2357454" cy="1143008"/>
          </a:xfrm>
          <a:prstGeom prst="cloudCallout">
            <a:avLst>
              <a:gd name="adj1" fmla="val -38315"/>
              <a:gd name="adj2" fmla="val 1485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белка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1524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bg2">
                    <a:lumMod val="50000"/>
                  </a:schemeClr>
                </a:solidFill>
              </a:rPr>
              <a:t>Домашнее или дикое животное?</a:t>
            </a:r>
            <a:endParaRPr lang="ru-RU" sz="8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0430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54f888f65b85365ce8ea8ff680c9db7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75522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00963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9251a6dbacafeb352186915a0332c4f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2"/>
          <a:stretch/>
        </p:blipFill>
        <p:spPr bwMode="auto">
          <a:xfrm>
            <a:off x="251520" y="188640"/>
            <a:ext cx="8712967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83328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extLst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Мир вокруг нас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  <a:extLst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8800" b="1" spc="600" smtClean="0">
                <a:ln w="38100"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Кто такие  звери</a:t>
            </a:r>
            <a:endParaRPr lang="ru-RU" sz="8800" b="1" spc="600" dirty="0">
              <a:ln w="38100"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6148" name="Picture 3" descr="C:\Users\1\Pictures\КАРТИНКИ\АНИМИРОВАННЫЕ КАРТИНКИ\1 (379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1000125"/>
            <a:ext cx="2509837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со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52379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1f2c2b61ba35fbc8b078975d73eb127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07856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Hello_Dol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74" y="260648"/>
            <a:ext cx="874661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02974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17c0a0a91dda10657f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6" y="260648"/>
            <a:ext cx="8702181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54062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07b3f502b3d133e9439ea60e760366ec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7" r="9978"/>
          <a:stretch/>
        </p:blipFill>
        <p:spPr bwMode="auto">
          <a:xfrm>
            <a:off x="251520" y="260648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43153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8cad7cee5c5904849fb343603c325fa7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6516216" y="5085184"/>
            <a:ext cx="2357454" cy="1143008"/>
          </a:xfrm>
          <a:prstGeom prst="cloudCallout">
            <a:avLst>
              <a:gd name="adj1" fmla="val -38315"/>
              <a:gd name="adj2" fmla="val 1485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крот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dlt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82" y="2594"/>
            <a:ext cx="9244062" cy="685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539552" y="5157192"/>
            <a:ext cx="2357454" cy="1143008"/>
          </a:xfrm>
          <a:prstGeom prst="cloudCallout">
            <a:avLst>
              <a:gd name="adj1" fmla="val -38315"/>
              <a:gd name="adj2" fmla="val 1485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летучая мышь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92 из 1564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6643702" y="5572140"/>
            <a:ext cx="2357454" cy="1143008"/>
          </a:xfrm>
          <a:prstGeom prst="cloudCallout">
            <a:avLst>
              <a:gd name="adj1" fmla="val -38315"/>
              <a:gd name="adj2" fmla="val 1485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кит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Звери кормят своих детёнышей молоком. Поэтому их называют </a:t>
            </a:r>
            <a:r>
              <a:rPr lang="ru-RU" b="1" dirty="0" err="1" smtClean="0"/>
              <a:t>МЛЕКО</a:t>
            </a:r>
            <a:r>
              <a:rPr lang="ru-RU" dirty="0" err="1" smtClean="0"/>
              <a:t>питающие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2420888"/>
            <a:ext cx="6417734" cy="9398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Clipboard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459850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631" y="4470497"/>
            <a:ext cx="3406307" cy="2270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1-Rozhdenie-shhenkov-vazhnoe-sobytie-iz-za-kotorogo-prihoditsya-menyat-ratsion-soba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2856"/>
            <a:ext cx="3256297" cy="2165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20770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104 из 12459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625"/>
            <a:ext cx="2643188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Картинка 94 из 8458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38" y="4749800"/>
            <a:ext cx="240823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Картинка 9 из 22879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50" y="1000125"/>
            <a:ext cx="2139950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Картинка 42 из 5833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0" y="1714500"/>
            <a:ext cx="133191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2" descr="Картинка 37 из 3105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1143000"/>
            <a:ext cx="35004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4" descr="Картинка 292 из 4006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5" y="2643188"/>
            <a:ext cx="142875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6" descr="Картинка 292 из 4006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88" y="4102100"/>
            <a:ext cx="214312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8" descr="Картинка 292 из 4006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63" y="2643188"/>
            <a:ext cx="185737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20" descr="Картинка 120 из 2911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5" y="4583113"/>
            <a:ext cx="2071688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Выноска-облако 13"/>
          <p:cNvSpPr/>
          <p:nvPr/>
        </p:nvSpPr>
        <p:spPr>
          <a:xfrm>
            <a:off x="2143108" y="0"/>
            <a:ext cx="4214842" cy="1571612"/>
          </a:xfrm>
          <a:prstGeom prst="cloudCallout">
            <a:avLst>
              <a:gd name="adj1" fmla="val -16803"/>
              <a:gd name="adj2" fmla="val 15231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 же такие звери?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348880"/>
            <a:ext cx="8640959" cy="428133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Узнаем какие животные называются зверями;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Научимся приводить примеры зверей;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Изучим строение тела зверей;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Узнаем, чем звери выкармливают своих детей.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31722" y="620688"/>
            <a:ext cx="6267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Сегодня на уроке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40985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Редкие и исчезающие </a:t>
            </a:r>
            <a:r>
              <a:rPr lang="ru-RU" dirty="0" smtClean="0">
                <a:solidFill>
                  <a:schemeClr val="bg1"/>
                </a:solidFill>
              </a:rPr>
              <a:t>виды животных помещены в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Красную книгу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KA-00053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466" y="1844824"/>
            <a:ext cx="4248472" cy="4816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4847615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991684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Давайте проверим!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3696" y="1052736"/>
            <a:ext cx="1521169" cy="15121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ru-RU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559895" y="1811360"/>
            <a:ext cx="1656184" cy="15121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ru-RU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059832" y="2583395"/>
            <a:ext cx="1656184" cy="15121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ru-RU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499339" y="3501008"/>
            <a:ext cx="1656184" cy="15121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ru-RU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487816" y="5341531"/>
            <a:ext cx="1656184" cy="15121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>6</a:t>
            </a:r>
            <a:endParaRPr lang="ru-RU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155523" y="4257092"/>
            <a:ext cx="1656184" cy="15121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ru-RU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366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4580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0" y="5226050"/>
            <a:ext cx="3167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3357563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428596" y="0"/>
            <a:ext cx="4429156" cy="2143140"/>
          </a:xfrm>
          <a:prstGeom prst="cloudCallout">
            <a:avLst>
              <a:gd name="adj1" fmla="val 1768"/>
              <a:gd name="adj2" fmla="val 11899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Скажите, пожалуйста, кто из этих животных точно не зверь.</a:t>
            </a:r>
          </a:p>
        </p:txBody>
      </p:sp>
      <p:pic>
        <p:nvPicPr>
          <p:cNvPr id="10246" name="Picture 2" descr="Картинка 406 из 481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3214688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4" descr="Картинка 16 из 15218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6938" y="642938"/>
            <a:ext cx="3167062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6" descr="Картинка 23 из 2885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1925" y="2857500"/>
            <a:ext cx="3902075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8" descr="Картинка 17 из 47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5" y="1071563"/>
            <a:ext cx="30003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572000"/>
            <a:ext cx="14081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142844" y="857232"/>
            <a:ext cx="4786346" cy="2214578"/>
          </a:xfrm>
          <a:prstGeom prst="cloudCallout">
            <a:avLst>
              <a:gd name="adj1" fmla="val -21172"/>
              <a:gd name="adj2" fmla="val 12717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 же из этих животных – зверь? Мышь или крокодил?  </a:t>
            </a:r>
          </a:p>
        </p:txBody>
      </p:sp>
      <p:pic>
        <p:nvPicPr>
          <p:cNvPr id="8198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643438"/>
            <a:ext cx="33051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4" descr="Картинка 16 из 15218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63" y="3929063"/>
            <a:ext cx="3052762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6" descr="Картинка 23 из 2885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0" y="857250"/>
            <a:ext cx="4000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43438" y="6286500"/>
            <a:ext cx="642937" cy="2143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5 из 172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142844" y="142852"/>
            <a:ext cx="2357454" cy="1143008"/>
          </a:xfrm>
          <a:prstGeom prst="cloudCallout">
            <a:avLst>
              <a:gd name="adj1" fmla="val -38315"/>
              <a:gd name="adj2" fmla="val 1485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жираф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pb.veselinka.ru/content/catalog/big/263_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857250"/>
            <a:ext cx="85725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00746" y="956896"/>
            <a:ext cx="1703660" cy="50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ГОЛОВА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67992" y="1448167"/>
            <a:ext cx="1071563" cy="50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ШЕЯ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3714750"/>
            <a:ext cx="1928812" cy="50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ТУЛОВИЩЕ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4222507"/>
            <a:ext cx="1316682" cy="500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ХВОСТ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00375" y="5715000"/>
            <a:ext cx="1071563" cy="50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НОГИ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386522" y="500042"/>
            <a:ext cx="2757478" cy="1143000"/>
          </a:xfrm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ЖИРАФ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240 из 433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4214813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2428860" y="0"/>
            <a:ext cx="1785950" cy="714356"/>
          </a:xfrm>
          <a:prstGeom prst="cloudCallout">
            <a:avLst>
              <a:gd name="adj1" fmla="val -38315"/>
              <a:gd name="adj2" fmla="val 1485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корова</a:t>
            </a:r>
          </a:p>
        </p:txBody>
      </p:sp>
      <p:pic>
        <p:nvPicPr>
          <p:cNvPr id="15366" name="Picture 10" descr="Картинка 460 из 5833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3446463"/>
            <a:ext cx="4500563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2786050" y="3429000"/>
            <a:ext cx="1928826" cy="1071570"/>
          </a:xfrm>
          <a:prstGeom prst="cloudCallout">
            <a:avLst>
              <a:gd name="adj1" fmla="val -38315"/>
              <a:gd name="adj2" fmla="val 1485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кошка</a:t>
            </a:r>
          </a:p>
        </p:txBody>
      </p:sp>
      <p:pic>
        <p:nvPicPr>
          <p:cNvPr id="15370" name="Picture 2" descr="Картинка 5 из 172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0"/>
            <a:ext cx="4429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ыноска-облако 8"/>
          <p:cNvSpPr/>
          <p:nvPr/>
        </p:nvSpPr>
        <p:spPr>
          <a:xfrm>
            <a:off x="4786314" y="0"/>
            <a:ext cx="2071702" cy="857232"/>
          </a:xfrm>
          <a:prstGeom prst="cloudCallout">
            <a:avLst>
              <a:gd name="adj1" fmla="val -38315"/>
              <a:gd name="adj2" fmla="val 1485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жираф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572000"/>
            <a:ext cx="14081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142844" y="857232"/>
            <a:ext cx="4786346" cy="2214578"/>
          </a:xfrm>
          <a:prstGeom prst="cloudCallout">
            <a:avLst>
              <a:gd name="adj1" fmla="val -21172"/>
              <a:gd name="adj2" fmla="val 12717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 же из этих животных – зверь? Мышь или крокодил?  </a:t>
            </a:r>
          </a:p>
        </p:txBody>
      </p:sp>
      <p:pic>
        <p:nvPicPr>
          <p:cNvPr id="8198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643438"/>
            <a:ext cx="33051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4" descr="Картинка 16 из 15218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63" y="3929063"/>
            <a:ext cx="3052762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6" descr="Картинка 23 из 2885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0" y="857250"/>
            <a:ext cx="4000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43438" y="6286500"/>
            <a:ext cx="642937" cy="2143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41824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742</TotalTime>
  <Words>175</Words>
  <Application>Microsoft Office PowerPoint</Application>
  <PresentationFormat>Экран (4:3)</PresentationFormat>
  <Paragraphs>51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Волна</vt:lpstr>
      <vt:lpstr>Презентация PowerPoint</vt:lpstr>
      <vt:lpstr>Мир вокруг нас</vt:lpstr>
      <vt:lpstr>Презентация PowerPoint</vt:lpstr>
      <vt:lpstr>Презентация PowerPoint</vt:lpstr>
      <vt:lpstr>Презентация PowerPoint</vt:lpstr>
      <vt:lpstr>Презентация PowerPoint</vt:lpstr>
      <vt:lpstr>ЖИРАФ</vt:lpstr>
      <vt:lpstr>Презентация PowerPoint</vt:lpstr>
      <vt:lpstr>Презентация PowerPoint</vt:lpstr>
      <vt:lpstr>Презентация PowerPoint</vt:lpstr>
      <vt:lpstr>Презентация PowerPoint</vt:lpstr>
      <vt:lpstr>Физминутка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или дикое животное?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Звери кормят своих детёнышей молоком. Поэтому их называют МЛЕКОпитающие.</vt:lpstr>
      <vt:lpstr>Презентация PowerPoint</vt:lpstr>
      <vt:lpstr>Редкие и исчезающие виды животных помещены в  Красную книгу</vt:lpstr>
      <vt:lpstr>Давайте проверим!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user</cp:lastModifiedBy>
  <cp:revision>69</cp:revision>
  <dcterms:created xsi:type="dcterms:W3CDTF">2009-07-24T22:51:55Z</dcterms:created>
  <dcterms:modified xsi:type="dcterms:W3CDTF">2023-11-14T16:32:44Z</dcterms:modified>
</cp:coreProperties>
</file>